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48" r:id="rId3"/>
    <p:sldId id="340" r:id="rId4"/>
    <p:sldId id="333" r:id="rId5"/>
    <p:sldId id="351" r:id="rId6"/>
    <p:sldId id="350" r:id="rId7"/>
    <p:sldId id="353" r:id="rId8"/>
    <p:sldId id="357" r:id="rId9"/>
    <p:sldId id="349" r:id="rId10"/>
    <p:sldId id="358" r:id="rId11"/>
    <p:sldId id="359" r:id="rId12"/>
    <p:sldId id="360" r:id="rId13"/>
    <p:sldId id="361" r:id="rId14"/>
    <p:sldId id="352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94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45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1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19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44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9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79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1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93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25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1661-F4B6-4086-A871-4F6C7070F890}" type="datetimeFigureOut">
              <a:rPr lang="nl-NL" smtClean="0"/>
              <a:t>8-12-2017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24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32561"/>
            <a:ext cx="12192000" cy="8382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11917680" cy="3775801"/>
          </a:xfrm>
        </p:spPr>
        <p:txBody>
          <a:bodyPr>
            <a:noAutofit/>
          </a:bodyPr>
          <a:lstStyle/>
          <a:p>
            <a:pPr algn="ctr"/>
            <a:r>
              <a:rPr lang="nl-NL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Keuzedeel </a:t>
            </a:r>
            <a:r>
              <a:rPr lang="nl-NL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internationalisering</a:t>
            </a:r>
            <a:br>
              <a:rPr lang="nl-NL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nl-NL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 2017</a:t>
            </a:r>
            <a:endParaRPr lang="nl-NL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9452" y="365125"/>
            <a:ext cx="5355772" cy="6296932"/>
          </a:xfrm>
        </p:spPr>
        <p:txBody>
          <a:bodyPr>
            <a:normAutofit fontScale="90000"/>
          </a:bodyPr>
          <a:lstStyle/>
          <a:p>
            <a:r>
              <a:rPr lang="nl-NL" sz="6700" dirty="0"/>
              <a:t>Interculturele </a:t>
            </a:r>
            <a:r>
              <a:rPr lang="nl-NL" sz="6700" dirty="0" smtClean="0"/>
              <a:t>communicatie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100" dirty="0" smtClean="0"/>
              <a:t>- </a:t>
            </a:r>
            <a:r>
              <a:rPr lang="nl-NL" sz="3100" dirty="0"/>
              <a:t>Wat zijn cultuurverschillen</a:t>
            </a:r>
            <a:r>
              <a:rPr lang="nl-NL" sz="3100" dirty="0" smtClean="0"/>
              <a:t>?</a:t>
            </a:r>
            <a:br>
              <a:rPr lang="nl-NL" sz="3100" dirty="0" smtClean="0"/>
            </a:br>
            <a:r>
              <a:rPr lang="nl-NL" sz="3100" dirty="0"/>
              <a:t/>
            </a:r>
            <a:br>
              <a:rPr lang="nl-NL" sz="3100" dirty="0"/>
            </a:br>
            <a:r>
              <a:rPr lang="nl-NL" sz="3100" dirty="0" smtClean="0"/>
              <a:t>-</a:t>
            </a:r>
            <a:r>
              <a:rPr lang="nl-NL" sz="3100" dirty="0"/>
              <a:t> Wat kun je doen om cultuurverschillen te overbruggen / verkleinen? </a:t>
            </a:r>
            <a:r>
              <a:rPr lang="nl-NL" sz="3100" dirty="0"/>
              <a:t/>
            </a:r>
            <a:br>
              <a:rPr lang="nl-NL" sz="3100" dirty="0"/>
            </a:br>
            <a:r>
              <a:rPr lang="nl-NL" sz="3100" dirty="0" smtClean="0"/>
              <a:t/>
            </a:r>
            <a:br>
              <a:rPr lang="nl-NL" sz="3100" dirty="0" smtClean="0"/>
            </a:br>
            <a:r>
              <a:rPr lang="nl-NL" sz="3100" dirty="0" smtClean="0"/>
              <a:t>- </a:t>
            </a:r>
            <a:r>
              <a:rPr lang="nl-NL" sz="3100" dirty="0"/>
              <a:t>Kies 3 landen uit waarover je meer zou willen weten als het gaat om bedrijfscultuur.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6663" y="0"/>
            <a:ext cx="6235337" cy="720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4617"/>
            <a:ext cx="13389122" cy="25596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20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5881"/>
            <a:ext cx="12192000" cy="69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Vertaalknop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Handig</a:t>
            </a:r>
          </a:p>
          <a:p>
            <a:r>
              <a:rPr lang="nl-NL" dirty="0" smtClean="0"/>
              <a:t>Kromme zinnen niet zomaar overnemen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223" y="18255"/>
            <a:ext cx="4637777" cy="18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04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dirty="0" smtClean="0"/>
              <a:t>Aan het eind van de middag </a:t>
            </a:r>
            <a:endParaRPr lang="nl-NL" sz="6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sz="4300" dirty="0" smtClean="0"/>
              <a:t>Verslag interculturele communicatie</a:t>
            </a:r>
          </a:p>
          <a:p>
            <a:r>
              <a:rPr lang="nl-NL" sz="4300" dirty="0" smtClean="0"/>
              <a:t>Uitwisseling interculturele communicatie</a:t>
            </a:r>
          </a:p>
          <a:p>
            <a:r>
              <a:rPr lang="nl-NL" sz="4300" dirty="0" smtClean="0"/>
              <a:t>Opdrachten verzilverd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 smtClean="0"/>
          </a:p>
          <a:p>
            <a:pPr lvl="1"/>
            <a:r>
              <a:rPr lang="nl-NL" dirty="0" smtClean="0"/>
              <a:t>Hoe </a:t>
            </a:r>
            <a:r>
              <a:rPr lang="nl-NL" smtClean="0"/>
              <a:t>doen zij  dat?</a:t>
            </a:r>
          </a:p>
          <a:p>
            <a:pPr lvl="1"/>
            <a:r>
              <a:rPr lang="nl-NL" dirty="0" smtClean="0"/>
              <a:t>PPT </a:t>
            </a:r>
            <a:r>
              <a:rPr lang="nl-NL" dirty="0" smtClean="0"/>
              <a:t>met steden en plaatsen in de Duitse Euregio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sz="1700" dirty="0" smtClean="0"/>
              <a:t>Laat ook even het eerder werk aftekenen, maar bewaar het zelf goed!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0"/>
            <a:ext cx="1905000" cy="2095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20955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hebben we gedaan?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smtClean="0"/>
              <a:t>“Wie ben ik?”</a:t>
            </a:r>
          </a:p>
          <a:p>
            <a:r>
              <a:rPr lang="nl-NL" sz="2000" dirty="0" smtClean="0"/>
              <a:t>Test Wilweg.nl. Daar verslag van gemaakt. Planning voor de buitenlandstage</a:t>
            </a:r>
          </a:p>
          <a:p>
            <a:r>
              <a:rPr lang="nl-NL" sz="2000" dirty="0" smtClean="0"/>
              <a:t>Sollicitatiebrief + CV</a:t>
            </a:r>
          </a:p>
          <a:p>
            <a:r>
              <a:rPr lang="nl-NL" sz="2000" dirty="0" smtClean="0"/>
              <a:t>ELO, Wikiwijs en Brainstud</a:t>
            </a:r>
          </a:p>
          <a:p>
            <a:r>
              <a:rPr lang="nl-NL" dirty="0" smtClean="0"/>
              <a:t>“Hoe </a:t>
            </a:r>
            <a:r>
              <a:rPr lang="nl-NL" dirty="0" smtClean="0"/>
              <a:t>doen zij dat</a:t>
            </a:r>
            <a:r>
              <a:rPr lang="nl-NL" dirty="0" smtClean="0"/>
              <a:t>?”</a:t>
            </a:r>
            <a:endParaRPr lang="nl-NL" dirty="0" smtClean="0"/>
          </a:p>
          <a:p>
            <a:r>
              <a:rPr lang="nl-NL" dirty="0"/>
              <a:t>Euregio </a:t>
            </a:r>
            <a:r>
              <a:rPr lang="nl-NL" dirty="0">
                <a:sym typeface="Wingdings" panose="05000000000000000000" pitchFamily="2" charset="2"/>
              </a:rPr>
              <a:t> werkstuk</a:t>
            </a:r>
            <a:endParaRPr lang="nl-NL" dirty="0"/>
          </a:p>
          <a:p>
            <a:r>
              <a:rPr lang="nl-NL" dirty="0"/>
              <a:t>	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27" y="2904231"/>
            <a:ext cx="3936274" cy="39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807" y="655965"/>
            <a:ext cx="7868194" cy="65133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370"/>
          </a:xfrm>
        </p:spPr>
        <p:txBody>
          <a:bodyPr>
            <a:normAutofit fontScale="90000"/>
          </a:bodyPr>
          <a:lstStyle/>
          <a:p>
            <a:r>
              <a:rPr lang="nl-NL" sz="107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Euregio</a:t>
            </a:r>
            <a:r>
              <a:rPr lang="nl-NL" sz="10700" dirty="0"/>
              <a:t/>
            </a:r>
            <a:br>
              <a:rPr lang="nl-NL" sz="10700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00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0629"/>
            <a:ext cx="12146583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Project leren zonder grenzen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Tandems Duitsland – Nederland</a:t>
            </a:r>
          </a:p>
          <a:p>
            <a:r>
              <a:rPr lang="nl-NL" dirty="0" smtClean="0"/>
              <a:t>Groen </a:t>
            </a:r>
            <a:r>
              <a:rPr lang="nl-NL" dirty="0" smtClean="0">
                <a:sym typeface="Wingdings" panose="05000000000000000000" pitchFamily="2" charset="2"/>
              </a:rPr>
              <a:t> </a:t>
            </a:r>
            <a:r>
              <a:rPr lang="nl-NL" dirty="0" err="1" smtClean="0">
                <a:sym typeface="Wingdings" panose="05000000000000000000" pitchFamily="2" charset="2"/>
              </a:rPr>
              <a:t>Steinfurt</a:t>
            </a:r>
            <a:endParaRPr lang="nl-NL" dirty="0" smtClean="0"/>
          </a:p>
          <a:p>
            <a:r>
              <a:rPr lang="nl-NL" dirty="0" smtClean="0"/>
              <a:t>Bloem </a:t>
            </a:r>
            <a:r>
              <a:rPr lang="nl-NL" dirty="0" smtClean="0">
                <a:sym typeface="Wingdings" panose="05000000000000000000" pitchFamily="2" charset="2"/>
              </a:rPr>
              <a:t> Münster</a:t>
            </a:r>
            <a:endParaRPr lang="nl-NL" dirty="0" smtClean="0"/>
          </a:p>
          <a:p>
            <a:r>
              <a:rPr lang="nl-NL" dirty="0" smtClean="0"/>
              <a:t>Voeding </a:t>
            </a:r>
            <a:r>
              <a:rPr lang="nl-NL" dirty="0" smtClean="0">
                <a:sym typeface="Wingdings" panose="05000000000000000000" pitchFamily="2" charset="2"/>
              </a:rPr>
              <a:t> Osnabrück</a:t>
            </a:r>
            <a:endParaRPr lang="nl-NL" dirty="0" smtClean="0"/>
          </a:p>
          <a:p>
            <a:r>
              <a:rPr lang="nl-NL" dirty="0" smtClean="0"/>
              <a:t>Veehouderij </a:t>
            </a:r>
            <a:r>
              <a:rPr lang="nl-NL" dirty="0" smtClean="0">
                <a:sym typeface="Wingdings" panose="05000000000000000000" pitchFamily="2" charset="2"/>
              </a:rPr>
              <a:t> Kleve (Lingen)</a:t>
            </a:r>
            <a:endParaRPr lang="nl-NL" dirty="0" smtClean="0"/>
          </a:p>
          <a:p>
            <a:r>
              <a:rPr lang="nl-NL" dirty="0" smtClean="0"/>
              <a:t>Paard </a:t>
            </a:r>
            <a:r>
              <a:rPr lang="nl-NL" dirty="0">
                <a:sym typeface="Wingdings" panose="05000000000000000000" pitchFamily="2" charset="2"/>
              </a:rPr>
              <a:t> </a:t>
            </a:r>
            <a:r>
              <a:rPr lang="nl-NL" dirty="0" smtClean="0">
                <a:sym typeface="Wingdings" panose="05000000000000000000" pitchFamily="2" charset="2"/>
              </a:rPr>
              <a:t>Münster/</a:t>
            </a:r>
            <a:r>
              <a:rPr lang="nl-NL" dirty="0" err="1" smtClean="0">
                <a:sym typeface="Wingdings" panose="05000000000000000000" pitchFamily="2" charset="2"/>
              </a:rPr>
              <a:t>Warendorf</a:t>
            </a:r>
            <a:endParaRPr lang="nl-NL" dirty="0"/>
          </a:p>
          <a:p>
            <a:r>
              <a:rPr lang="nl-NL" dirty="0" smtClean="0"/>
              <a:t>Dier </a:t>
            </a:r>
            <a:r>
              <a:rPr lang="nl-NL" dirty="0">
                <a:sym typeface="Wingdings" panose="05000000000000000000" pitchFamily="2" charset="2"/>
              </a:rPr>
              <a:t> Münster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299" t="10465"/>
          <a:stretch/>
        </p:blipFill>
        <p:spPr>
          <a:xfrm>
            <a:off x="7694023" y="0"/>
            <a:ext cx="4497977" cy="46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mobiliteitsproject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5937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9 januari: bus uit </a:t>
            </a:r>
            <a:r>
              <a:rPr lang="nl-NL" dirty="0" err="1" smtClean="0"/>
              <a:t>Steinfurt</a:t>
            </a:r>
            <a:r>
              <a:rPr lang="nl-NL" dirty="0" smtClean="0"/>
              <a:t> komt langs op AOC Oost;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daarna samen naar de beurs in Hardenberg (werken met buddy’s)</a:t>
            </a:r>
          </a:p>
          <a:p>
            <a:pPr marL="0" indent="0">
              <a:buNone/>
            </a:pPr>
            <a:r>
              <a:rPr lang="nl-NL" dirty="0" smtClean="0"/>
              <a:t>23 januari: bus uit Almelo gaat naar </a:t>
            </a:r>
            <a:r>
              <a:rPr lang="nl-NL" dirty="0" err="1" smtClean="0"/>
              <a:t>Steinfurt</a:t>
            </a:r>
            <a:r>
              <a:rPr lang="nl-NL" dirty="0" smtClean="0"/>
              <a:t> en haalt studenten op om 	samen naar de beurs in Essen te gaan</a:t>
            </a:r>
          </a:p>
          <a:p>
            <a:pPr marL="0" indent="0">
              <a:buNone/>
            </a:pPr>
            <a:r>
              <a:rPr lang="nl-NL" dirty="0" smtClean="0"/>
              <a:t>9 september: bus uit Almelo haalt studenten uit </a:t>
            </a:r>
            <a:r>
              <a:rPr lang="nl-NL" dirty="0" err="1" smtClean="0"/>
              <a:t>Steinfurt</a:t>
            </a:r>
            <a:r>
              <a:rPr lang="nl-NL" dirty="0" smtClean="0"/>
              <a:t> op om samen 	3 dagen naar Neurenberg te gaan.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Op deze manier komen tot een tandem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5" y="0"/>
            <a:ext cx="2905125" cy="21812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617" y="4351988"/>
            <a:ext cx="3335383" cy="2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12886"/>
            <a:ext cx="12318274" cy="74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Interculturele communicatie</a:t>
            </a:r>
            <a:endParaRPr lang="nl-NL" dirty="0" smtClean="0"/>
          </a:p>
          <a:p>
            <a:r>
              <a:rPr lang="nl-NL" b="1" dirty="0" smtClean="0">
                <a:solidFill>
                  <a:srgbClr val="969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Verzilveren</a:t>
            </a:r>
            <a:r>
              <a:rPr lang="nl-NL" dirty="0" smtClean="0"/>
              <a:t> opdrachten</a:t>
            </a:r>
          </a:p>
          <a:p>
            <a:pPr lvl="1"/>
            <a:r>
              <a:rPr lang="nl-NL" dirty="0" smtClean="0"/>
              <a:t>Hoe doen zij dat?</a:t>
            </a:r>
          </a:p>
          <a:p>
            <a:pPr lvl="1"/>
            <a:r>
              <a:rPr lang="nl-NL" dirty="0" smtClean="0"/>
              <a:t>Sollicitatiebrief</a:t>
            </a:r>
            <a:endParaRPr lang="nl-NL" dirty="0" smtClean="0"/>
          </a:p>
          <a:p>
            <a:pPr lvl="1"/>
            <a:r>
              <a:rPr lang="nl-NL" dirty="0" smtClean="0"/>
              <a:t>Euregio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50" y="4881766"/>
            <a:ext cx="2551987" cy="211117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70" y="0"/>
            <a:ext cx="593443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9748" t="9697" r="15660" b="14391"/>
          <a:stretch/>
        </p:blipFill>
        <p:spPr>
          <a:xfrm>
            <a:off x="1753" y="4881765"/>
            <a:ext cx="3708096" cy="197623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176" y="2724398"/>
            <a:ext cx="2064393" cy="20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124</Words>
  <Application>Microsoft Office PowerPoint</Application>
  <PresentationFormat>Breedbeeld</PresentationFormat>
  <Paragraphs>47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Kantoorthema</vt:lpstr>
      <vt:lpstr>Keuzedeel internationalisering 12 december  2017</vt:lpstr>
      <vt:lpstr>Wat hebben we gedaan?</vt:lpstr>
      <vt:lpstr>PowerPoint-presentatie</vt:lpstr>
      <vt:lpstr>Euregio </vt:lpstr>
      <vt:lpstr>PowerPoint-presentatie</vt:lpstr>
      <vt:lpstr>Project leren zonder grenzen</vt:lpstr>
      <vt:lpstr>Voorbeeld mobiliteitsproject</vt:lpstr>
      <vt:lpstr>PowerPoint-presentatie</vt:lpstr>
      <vt:lpstr>Wat gaan we doen?</vt:lpstr>
      <vt:lpstr>Interculturele communicatie  - Wat zijn cultuurverschillen?  - Wat kun je doen om cultuurverschillen te overbruggen / verkleinen?   - Kies 3 landen uit waarover je meer zou willen weten als het gaat om bedrijfscultuur. </vt:lpstr>
      <vt:lpstr>PowerPoint-presentatie</vt:lpstr>
      <vt:lpstr>PowerPoint-presentatie</vt:lpstr>
      <vt:lpstr>Vertaalknop</vt:lpstr>
      <vt:lpstr>Aan het eind van de middag 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Dick van der Neut</dc:creator>
  <cp:lastModifiedBy>Dick van der Neut</cp:lastModifiedBy>
  <cp:revision>87</cp:revision>
  <dcterms:created xsi:type="dcterms:W3CDTF">2017-10-19T17:27:50Z</dcterms:created>
  <dcterms:modified xsi:type="dcterms:W3CDTF">2017-12-08T10:33:11Z</dcterms:modified>
</cp:coreProperties>
</file>